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950" r:id="rId2"/>
    <p:sldId id="1344" r:id="rId3"/>
    <p:sldId id="1387" r:id="rId4"/>
    <p:sldId id="1388" r:id="rId5"/>
    <p:sldId id="1404" r:id="rId6"/>
    <p:sldId id="1390" r:id="rId7"/>
    <p:sldId id="1391" r:id="rId8"/>
    <p:sldId id="1405" r:id="rId9"/>
    <p:sldId id="1392" r:id="rId10"/>
    <p:sldId id="1393" r:id="rId11"/>
    <p:sldId id="1394" r:id="rId12"/>
    <p:sldId id="1395" r:id="rId13"/>
    <p:sldId id="1396" r:id="rId14"/>
    <p:sldId id="1397" r:id="rId15"/>
    <p:sldId id="642" r:id="rId16"/>
    <p:sldId id="643" r:id="rId17"/>
    <p:sldId id="644" r:id="rId18"/>
    <p:sldId id="645" r:id="rId19"/>
    <p:sldId id="657" r:id="rId20"/>
    <p:sldId id="1227" r:id="rId21"/>
    <p:sldId id="661" r:id="rId22"/>
    <p:sldId id="658" r:id="rId23"/>
    <p:sldId id="1228" r:id="rId24"/>
    <p:sldId id="659" r:id="rId25"/>
    <p:sldId id="660" r:id="rId26"/>
    <p:sldId id="713" r:id="rId27"/>
    <p:sldId id="1229" r:id="rId28"/>
    <p:sldId id="1230" r:id="rId29"/>
    <p:sldId id="1226" r:id="rId30"/>
    <p:sldId id="1406" r:id="rId31"/>
    <p:sldId id="1407" r:id="rId32"/>
    <p:sldId id="1400" r:id="rId33"/>
    <p:sldId id="1401" r:id="rId34"/>
    <p:sldId id="1402" r:id="rId35"/>
    <p:sldId id="525" r:id="rId36"/>
    <p:sldId id="1403" r:id="rId37"/>
    <p:sldId id="524" r:id="rId38"/>
    <p:sldId id="526" r:id="rId39"/>
    <p:sldId id="1378" r:id="rId40"/>
    <p:sldId id="954" r:id="rId41"/>
    <p:sldId id="1240" r:id="rId42"/>
    <p:sldId id="1411" r:id="rId43"/>
    <p:sldId id="1408" r:id="rId44"/>
    <p:sldId id="256" r:id="rId45"/>
    <p:sldId id="257" r:id="rId46"/>
    <p:sldId id="1409" r:id="rId47"/>
    <p:sldId id="1237" r:id="rId48"/>
    <p:sldId id="1238" r:id="rId49"/>
    <p:sldId id="1377" r:id="rId50"/>
    <p:sldId id="1336" r:id="rId51"/>
    <p:sldId id="1410" r:id="rId52"/>
    <p:sldId id="1281" r:id="rId53"/>
    <p:sldId id="1339" r:id="rId54"/>
    <p:sldId id="332" r:id="rId55"/>
    <p:sldId id="454" r:id="rId56"/>
    <p:sldId id="455" r:id="rId57"/>
    <p:sldId id="457" r:id="rId58"/>
    <p:sldId id="456" r:id="rId59"/>
    <p:sldId id="463" r:id="rId60"/>
    <p:sldId id="458" r:id="rId61"/>
    <p:sldId id="459" r:id="rId62"/>
    <p:sldId id="946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1387"/>
            <p14:sldId id="1388"/>
            <p14:sldId id="1404"/>
            <p14:sldId id="1390"/>
            <p14:sldId id="1391"/>
            <p14:sldId id="1405"/>
            <p14:sldId id="1392"/>
            <p14:sldId id="1393"/>
            <p14:sldId id="1394"/>
            <p14:sldId id="1395"/>
            <p14:sldId id="1396"/>
            <p14:sldId id="1397"/>
            <p14:sldId id="642"/>
            <p14:sldId id="643"/>
            <p14:sldId id="644"/>
            <p14:sldId id="645"/>
            <p14:sldId id="657"/>
            <p14:sldId id="1227"/>
            <p14:sldId id="661"/>
            <p14:sldId id="658"/>
            <p14:sldId id="1228"/>
            <p14:sldId id="659"/>
            <p14:sldId id="660"/>
            <p14:sldId id="713"/>
            <p14:sldId id="1229"/>
            <p14:sldId id="1230"/>
            <p14:sldId id="1226"/>
            <p14:sldId id="1406"/>
            <p14:sldId id="1407"/>
            <p14:sldId id="1400"/>
            <p14:sldId id="1401"/>
            <p14:sldId id="1402"/>
            <p14:sldId id="525"/>
            <p14:sldId id="1403"/>
            <p14:sldId id="524"/>
            <p14:sldId id="526"/>
            <p14:sldId id="1378"/>
            <p14:sldId id="954"/>
            <p14:sldId id="1240"/>
            <p14:sldId id="1411"/>
            <p14:sldId id="1408"/>
            <p14:sldId id="256"/>
            <p14:sldId id="257"/>
            <p14:sldId id="1409"/>
            <p14:sldId id="1237"/>
            <p14:sldId id="1238"/>
            <p14:sldId id="1377"/>
            <p14:sldId id="1336"/>
            <p14:sldId id="1410"/>
            <p14:sldId id="1281"/>
            <p14:sldId id="1339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222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33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EBB9-53F5-AC35-1F7C-F0A2ADA9C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9D23-4231-0B1D-AC09-EDCF14166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A9614-CB79-4287-E469-C60225649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A0022-6B4E-C709-D03B-C2D4C1585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3711-193F-BFB5-914A-5E10F673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020AA-6295-1BFE-73DE-80E0178AF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F7A1F-2A24-1289-C1FB-564562C27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5A070-D1B5-CC30-B762-3407CD724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4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04/10/2025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11815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413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Lord I lift Your Name On High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117947</a:t>
            </a:r>
          </a:p>
          <a:p>
            <a:r>
              <a:rPr lang="en-GB" sz="1200" dirty="0">
                <a:solidFill>
                  <a:schemeClr val="bg1"/>
                </a:solidFill>
              </a:rPr>
              <a:t>Rick Founds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1989 Universal Music - Brentwood Benson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3462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Lord I lift Your name on high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love to sing Your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 glad You're in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so glad You came to save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28165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came from heaven to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show the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earth to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debt to pay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cross to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grave to the sky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lift Your name on high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7699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19FA-A440-CBC2-9F6F-00E85866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EBF4FF-D73F-0368-0A47-8DD10FB6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425B-D41C-24DD-3A5F-EBB18770A7BC}"/>
              </a:ext>
            </a:extLst>
          </p:cNvPr>
          <p:cNvSpPr txBox="1"/>
          <p:nvPr/>
        </p:nvSpPr>
        <p:spPr>
          <a:xfrm>
            <a:off x="846043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3713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5790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B7801-58DA-2574-9CF4-27071240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02BABF-8956-7384-68EA-DF1D63497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D67F3-9193-41CE-932D-DB11C54E4C22}"/>
              </a:ext>
            </a:extLst>
          </p:cNvPr>
          <p:cNvSpPr txBox="1"/>
          <p:nvPr/>
        </p:nvSpPr>
        <p:spPr>
          <a:xfrm>
            <a:off x="8291033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35449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53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0580" y="-1494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5E67-6926-CEAC-7572-0D53D015A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2058C9-6E33-F044-1327-1618FB68E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497D1-58AE-5694-624B-8A8A306E6F08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302127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3FB5-F53D-DF2E-57E4-B4DAE076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72EC77-6804-341F-B94C-B88071B7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AF634-1276-6116-F372-5CEF9DC00B46}"/>
              </a:ext>
            </a:extLst>
          </p:cNvPr>
          <p:cNvSpPr txBox="1"/>
          <p:nvPr/>
        </p:nvSpPr>
        <p:spPr>
          <a:xfrm>
            <a:off x="8192527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358036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88CCC-7FED-7C25-A215-83C40781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1FF4CD-96A9-B1D4-E6A2-4BFBC7F64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0DBD3-C0EC-08D9-DB95-5A20347BD8A6}"/>
              </a:ext>
            </a:extLst>
          </p:cNvPr>
          <p:cNvSpPr txBox="1"/>
          <p:nvPr/>
        </p:nvSpPr>
        <p:spPr>
          <a:xfrm>
            <a:off x="8316416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83246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7133098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Anthony Skinner | Chris McClarney | Jonathan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Genesis;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Bethel Music Publishing SESAC; Thirsty Boots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59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529DC-84CE-DAF8-5BDD-E1F425EC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F35994-65E7-A4AA-0656-90723FFE1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You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won't fail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6F71-8C2C-C6D7-B071-1431C6473F9C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619448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9936-DDE7-E460-CD73-973D91CC7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D73CE6-8D10-1D80-A5CA-833C066E2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Good, Good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CAE0F-B991-30AD-7737-7511D40B7B8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1079433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heard a thousand stories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what they think You’re like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I've heard the tender whisper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Of love in the dead of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tell me that You’re pleased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that I'm never alone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39784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378746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seen many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Far and wide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 know we're all searching for answers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You provide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Because You know just what we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Before we say a 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03699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888B-411F-346E-5FFA-A7177722A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4369D5-C702-0067-684D-EDD3A236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7271-58EF-94D6-123B-48BCB6209FE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79014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8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perfect in all of Your ways to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89950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Love so undeniable I can hardly speak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Peace so unexplainable I can hardly think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You call me deeper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love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love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83509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931A-BBAB-987E-696D-92F72FAE0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1E3A34-6899-0845-E149-D7B99E5C5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a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loved by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who I 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EF22F-45DB-8482-11C9-1F6624198FF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6281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51AD6-4CFA-79CD-B036-E66F4B40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3FFD-582A-C2F2-7682-DDBD6DCB326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CCD82-0390-1193-038C-1271F88A892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626F56B9-9788-B5A3-4680-A614FFE1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84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See the tomb where He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the stone rolled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His hands see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Touch His scars and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715250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52E46-F978-7210-704A-7780B48E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2A9E8-BA6D-15AB-85D4-3EDCCAA52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4A9E-66B7-EC29-89D4-68D6E5C8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07B1-1902-A467-2007-CB8B1E744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7E48D-6DF4-0774-C92C-B5A016F5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44EB6-A3FC-F246-98ED-B162BD6C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573-7E35-16AA-8640-9F189B01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F15A35-5412-3ED7-07CC-40ACF021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13" y="0"/>
            <a:ext cx="4861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3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0170-B52E-15DB-4E66-37F70474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D27AC-E2DA-5411-3F83-99636B444AC8}"/>
              </a:ext>
            </a:extLst>
          </p:cNvPr>
          <p:cNvSpPr txBox="1"/>
          <p:nvPr/>
        </p:nvSpPr>
        <p:spPr>
          <a:xfrm>
            <a:off x="467544" y="1556792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This Sunday evening is Medway Churches Together Worship &amp; Prayer </a:t>
            </a:r>
            <a:br>
              <a:rPr lang="en-GB" sz="3200" dirty="0">
                <a:solidFill>
                  <a:schemeClr val="bg1"/>
                </a:solidFill>
              </a:rPr>
            </a:b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6pm at Kings Church Chatham - Prayer for Medway and the UK.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8F7F9-21CA-0D38-1B19-5BFB4FCD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3789040"/>
            <a:ext cx="2250004" cy="20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2714-1DD7-F2F2-235F-F5EBF2295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B7CA53-6F63-2893-86BC-09D3AE082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0665-CDF0-40A4-6F32-3F83306A9791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198641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A7AFBD8-C6D3-21DC-24BF-53C688C3B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548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Behold Him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7133698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Mitch Wong | Paul Baloche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2019 A Wong Made Write Publishing; Integrity Worship Music; Integrity's Praise! Music; </a:t>
            </a:r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who was before there was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Walked across the pages of time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made every living 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heard humanity's cry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His throne to wake as a child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became like the least of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Son of God Messiah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who dined with sinners and saints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Healed the blind the lost and the lame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now He is in our midst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who chose a criminal's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Paid with blood to settle our debt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Buried death as He rose to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Son of God Messiah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Alpha and Omega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the risen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Is the Lord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To receive all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shackles breaking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 the song of the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moving He is moving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take this freedom take this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feel it rising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here He is here He's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871918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Son of God Messiah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Alpha and Omega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the risen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be still and 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Behold Him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74753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67EB-B21B-F8C3-2454-DB8581DA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9E80FA-F1E6-7547-84DF-49A6EF58E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lives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E2EC4-B946-6876-D264-84717C0FF0A8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1316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took all our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it in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forgiven we're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forever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by the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is finished it is finished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7643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5008</TotalTime>
  <Words>1501</Words>
  <Application>Microsoft Office PowerPoint</Application>
  <PresentationFormat>On-screen Show (4:3)</PresentationFormat>
  <Paragraphs>315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171</cp:revision>
  <dcterms:created xsi:type="dcterms:W3CDTF">2024-09-27T16:56:29Z</dcterms:created>
  <dcterms:modified xsi:type="dcterms:W3CDTF">2025-10-04T17:59:37Z</dcterms:modified>
</cp:coreProperties>
</file>